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customXml" Target="../customXml/item1.xml"/><Relationship Id="rId2" Type="http://schemas.openxmlformats.org/officeDocument/2006/relationships/viewProps" Target="viewProps.xml"/><Relationship Id="rId1" Type="http://schemas.openxmlformats.org/officeDocument/2006/relationships/theme" Target="theme/theme1.xml"/><Relationship Id="rId11" Type="http://schemas.openxmlformats.org/officeDocument/2006/relationships/slide" Target="slides/slide6.xml"/><Relationship Id="rId6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Teachers - make as many copies of this slide as you need for the number of students. Share this as an editable slideshow to allow for a class discussion on a single file.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d1cd27f513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d1cd27f513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Teachers - make as many copies of this slide as you need for the number of students. Share this as an editable slideshow to allow for a class discussion on a single file.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d1cd27f513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d1cd27f513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Teachers - make as many copies of this slide as you need for the number of students. Share this as an editable slideshow to allow for a class discussion on a single file.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d1cd27f513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d1cd27f513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Teachers - make as many copies of this slide as you need for the number of students. Share this as an editable slideshow to allow for a class discussion on a single file.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d1cd27f513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d1cd27f513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Teachers - make as many copies of this slide as you need for the number of students. Share this as an editable slideshow to allow for a class discussion on a single file.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d1cd27f513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d1cd27f513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Teachers - make as many copies of this slide as you need for the number of students. Share this as an editable slideshow to allow for a class discussion on a single file.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90000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201700" y="136700"/>
            <a:ext cx="7306200" cy="11169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201700" y="1366097"/>
            <a:ext cx="7306200" cy="11169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/>
          <p:nvPr/>
        </p:nvSpPr>
        <p:spPr>
          <a:xfrm>
            <a:off x="201700" y="2595494"/>
            <a:ext cx="7306200" cy="11169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201700" y="3824892"/>
            <a:ext cx="7306200" cy="11169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7507900" y="89250"/>
            <a:ext cx="3463200" cy="4852500"/>
          </a:xfrm>
          <a:prstGeom prst="verticalScroll">
            <a:avLst>
              <a:gd fmla="val 12500" name="adj"/>
            </a:avLst>
          </a:prstGeom>
          <a:solidFill>
            <a:srgbClr val="F1C23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Step 1 - Respond to the prompt: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“What behaviors are expected of citizens? Which do you think are most important, and why?”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Step 2 - Leave a comment for a classmate, using one of the following sentence starters if needed.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“I agree because…”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“I disagree, because…”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“One example I’ve seen of this is…”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“Have you thought about how this would affect…”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90000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/>
          <p:nvPr/>
        </p:nvSpPr>
        <p:spPr>
          <a:xfrm>
            <a:off x="201700" y="136700"/>
            <a:ext cx="7306200" cy="11169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4"/>
          <p:cNvSpPr/>
          <p:nvPr/>
        </p:nvSpPr>
        <p:spPr>
          <a:xfrm>
            <a:off x="201700" y="1366097"/>
            <a:ext cx="7306200" cy="11169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4"/>
          <p:cNvSpPr/>
          <p:nvPr/>
        </p:nvSpPr>
        <p:spPr>
          <a:xfrm>
            <a:off x="201700" y="2595494"/>
            <a:ext cx="7306200" cy="11169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4"/>
          <p:cNvSpPr/>
          <p:nvPr/>
        </p:nvSpPr>
        <p:spPr>
          <a:xfrm>
            <a:off x="201700" y="3824892"/>
            <a:ext cx="7306200" cy="11169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4"/>
          <p:cNvSpPr/>
          <p:nvPr/>
        </p:nvSpPr>
        <p:spPr>
          <a:xfrm>
            <a:off x="7507900" y="89250"/>
            <a:ext cx="3463200" cy="4852500"/>
          </a:xfrm>
          <a:prstGeom prst="verticalScroll">
            <a:avLst>
              <a:gd fmla="val 12500" name="adj"/>
            </a:avLst>
          </a:prstGeom>
          <a:solidFill>
            <a:srgbClr val="F1C23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Step 1 - Respond to the prompt: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“What behaviors are expected of citizens? Which do you think are most important, and why?”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Step 2 - Leave a comment for a classmate, using one of the following sentence starters if needed.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“I agree because…”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“I disagree, because…”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“One example I’ve seen of this is…”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“Have you thought about how this would affect…”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90000"/>
        </a:solid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/>
          <p:nvPr/>
        </p:nvSpPr>
        <p:spPr>
          <a:xfrm>
            <a:off x="201700" y="136700"/>
            <a:ext cx="7306200" cy="11169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5"/>
          <p:cNvSpPr/>
          <p:nvPr/>
        </p:nvSpPr>
        <p:spPr>
          <a:xfrm>
            <a:off x="201700" y="1366097"/>
            <a:ext cx="7306200" cy="11169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5"/>
          <p:cNvSpPr/>
          <p:nvPr/>
        </p:nvSpPr>
        <p:spPr>
          <a:xfrm>
            <a:off x="201700" y="2595494"/>
            <a:ext cx="7306200" cy="11169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5"/>
          <p:cNvSpPr/>
          <p:nvPr/>
        </p:nvSpPr>
        <p:spPr>
          <a:xfrm>
            <a:off x="201700" y="3824892"/>
            <a:ext cx="7306200" cy="11169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5"/>
          <p:cNvSpPr/>
          <p:nvPr/>
        </p:nvSpPr>
        <p:spPr>
          <a:xfrm>
            <a:off x="7507900" y="89250"/>
            <a:ext cx="3463200" cy="4852500"/>
          </a:xfrm>
          <a:prstGeom prst="verticalScroll">
            <a:avLst>
              <a:gd fmla="val 12500" name="adj"/>
            </a:avLst>
          </a:prstGeom>
          <a:solidFill>
            <a:srgbClr val="F1C23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Step 1 - Respond to the prompt: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“What behaviors are expected of citizens? Which do you think are most important, and why?”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Step 2 - Leave a comment for a classmate, using one of the following sentence starters if needed.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“I agree because…”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“I disagree, because…”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“One example I’ve seen of this is…”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“Have you thought about how this would affect…”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90000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/>
          <p:nvPr/>
        </p:nvSpPr>
        <p:spPr>
          <a:xfrm>
            <a:off x="201700" y="136700"/>
            <a:ext cx="7306200" cy="11169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6"/>
          <p:cNvSpPr/>
          <p:nvPr/>
        </p:nvSpPr>
        <p:spPr>
          <a:xfrm>
            <a:off x="201700" y="1366097"/>
            <a:ext cx="7306200" cy="11169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6"/>
          <p:cNvSpPr/>
          <p:nvPr/>
        </p:nvSpPr>
        <p:spPr>
          <a:xfrm>
            <a:off x="201700" y="2595494"/>
            <a:ext cx="7306200" cy="11169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6"/>
          <p:cNvSpPr/>
          <p:nvPr/>
        </p:nvSpPr>
        <p:spPr>
          <a:xfrm>
            <a:off x="201700" y="3824892"/>
            <a:ext cx="7306200" cy="11169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6"/>
          <p:cNvSpPr/>
          <p:nvPr/>
        </p:nvSpPr>
        <p:spPr>
          <a:xfrm>
            <a:off x="7507900" y="89250"/>
            <a:ext cx="3463200" cy="4852500"/>
          </a:xfrm>
          <a:prstGeom prst="verticalScroll">
            <a:avLst>
              <a:gd fmla="val 12500" name="adj"/>
            </a:avLst>
          </a:prstGeom>
          <a:solidFill>
            <a:srgbClr val="F1C23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Step 1 - Respond to the prompt: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“What behaviors are expected of citizens? Which do you think are most important, and why?”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Step 2 - Leave a comment for a classmate, using one of the following sentence starters if needed.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“I agree because…”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“I disagree, because…”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“One example I’ve seen of this is…”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“Have you thought about how this would affect…”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90000"/>
        </a:solid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/>
          <p:nvPr/>
        </p:nvSpPr>
        <p:spPr>
          <a:xfrm>
            <a:off x="201700" y="136700"/>
            <a:ext cx="7306200" cy="11169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7"/>
          <p:cNvSpPr/>
          <p:nvPr/>
        </p:nvSpPr>
        <p:spPr>
          <a:xfrm>
            <a:off x="201700" y="1366097"/>
            <a:ext cx="7306200" cy="11169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7"/>
          <p:cNvSpPr/>
          <p:nvPr/>
        </p:nvSpPr>
        <p:spPr>
          <a:xfrm>
            <a:off x="201700" y="2595494"/>
            <a:ext cx="7306200" cy="11169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7"/>
          <p:cNvSpPr/>
          <p:nvPr/>
        </p:nvSpPr>
        <p:spPr>
          <a:xfrm>
            <a:off x="201700" y="3824892"/>
            <a:ext cx="7306200" cy="11169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7"/>
          <p:cNvSpPr/>
          <p:nvPr/>
        </p:nvSpPr>
        <p:spPr>
          <a:xfrm>
            <a:off x="7507900" y="89250"/>
            <a:ext cx="3463200" cy="4852500"/>
          </a:xfrm>
          <a:prstGeom prst="verticalScroll">
            <a:avLst>
              <a:gd fmla="val 12500" name="adj"/>
            </a:avLst>
          </a:prstGeom>
          <a:solidFill>
            <a:srgbClr val="F1C23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Step 1 - Respond to the prompt: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“What behaviors are expected of citizens? Which do you think are most important, and why?”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Step 2 - Leave a comment for a classmate, using one of the following sentence starters if needed.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“I agree because…”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“I disagree, because…”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“One example I’ve seen of this is…”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“Have you thought about how this would affect…”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90000"/>
        </a:solid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8"/>
          <p:cNvSpPr/>
          <p:nvPr/>
        </p:nvSpPr>
        <p:spPr>
          <a:xfrm>
            <a:off x="201700" y="136700"/>
            <a:ext cx="7306200" cy="11169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8"/>
          <p:cNvSpPr/>
          <p:nvPr/>
        </p:nvSpPr>
        <p:spPr>
          <a:xfrm>
            <a:off x="201700" y="1366097"/>
            <a:ext cx="7306200" cy="11169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8"/>
          <p:cNvSpPr/>
          <p:nvPr/>
        </p:nvSpPr>
        <p:spPr>
          <a:xfrm>
            <a:off x="201700" y="2595494"/>
            <a:ext cx="7306200" cy="11169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8"/>
          <p:cNvSpPr/>
          <p:nvPr/>
        </p:nvSpPr>
        <p:spPr>
          <a:xfrm>
            <a:off x="201700" y="3824892"/>
            <a:ext cx="7306200" cy="11169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8"/>
          <p:cNvSpPr/>
          <p:nvPr/>
        </p:nvSpPr>
        <p:spPr>
          <a:xfrm>
            <a:off x="7467400" y="89300"/>
            <a:ext cx="2629500" cy="4852500"/>
          </a:xfrm>
          <a:prstGeom prst="verticalScroll">
            <a:avLst>
              <a:gd fmla="val 12500" name="adj"/>
            </a:avLst>
          </a:prstGeom>
          <a:solidFill>
            <a:srgbClr val="F1C23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Step 1 - Respond to the prompt: 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“What behaviors are expected of citizens? Which do you think are most important, and why?”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Step 2 - Leave a comment for a classmate, using one of the following sentence starters if needed.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“I agree because…”</a:t>
            </a:r>
            <a:endParaRPr sz="1200"/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“I disagree, because…”</a:t>
            </a:r>
            <a:endParaRPr sz="1200"/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“One example I’ve seen of this is…”</a:t>
            </a:r>
            <a:endParaRPr sz="1200"/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“Have you thought about how this would affect…”</a:t>
            </a:r>
            <a:endParaRPr sz="1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3526C19D6CEB842BAE52E382A9837FB" ma:contentTypeVersion="10" ma:contentTypeDescription="Create a new document." ma:contentTypeScope="" ma:versionID="51f5209d560fdc4e441e96545263e97f">
  <xsd:schema xmlns:xsd="http://www.w3.org/2001/XMLSchema" xmlns:xs="http://www.w3.org/2001/XMLSchema" xmlns:p="http://schemas.microsoft.com/office/2006/metadata/properties" xmlns:ns2="df3412ef-948d-46d4-8bd7-a2ed407af709" xmlns:ns3="0a4b1ca4-3d96-49b5-a972-3784b7409a50" targetNamespace="http://schemas.microsoft.com/office/2006/metadata/properties" ma:root="true" ma:fieldsID="b6f657ccddcecd9aff29db01f300dd7e" ns2:_="" ns3:_="">
    <xsd:import namespace="df3412ef-948d-46d4-8bd7-a2ed407af709"/>
    <xsd:import namespace="0a4b1ca4-3d96-49b5-a972-3784b7409a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3412ef-948d-46d4-8bd7-a2ed407af70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1d038b50-52dc-447d-ac2e-a29bd036c4b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4b1ca4-3d96-49b5-a972-3784b7409a5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d5e4f40-e94b-4d8a-a6fa-e31f62c6e814}" ma:internalName="TaxCatchAll" ma:showField="CatchAllData" ma:web="0a4b1ca4-3d96-49b5-a972-3784b7409a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f3412ef-948d-46d4-8bd7-a2ed407af709">
      <Terms xmlns="http://schemas.microsoft.com/office/infopath/2007/PartnerControls"/>
    </lcf76f155ced4ddcb4097134ff3c332f>
    <TaxCatchAll xmlns="0a4b1ca4-3d96-49b5-a972-3784b7409a50" xsi:nil="true"/>
  </documentManagement>
</p:properties>
</file>

<file path=customXml/itemProps1.xml><?xml version="1.0" encoding="utf-8"?>
<ds:datastoreItem xmlns:ds="http://schemas.openxmlformats.org/officeDocument/2006/customXml" ds:itemID="{4AB33515-E5AF-4705-B8FC-F6E40BFF2BA1}"/>
</file>

<file path=customXml/itemProps2.xml><?xml version="1.0" encoding="utf-8"?>
<ds:datastoreItem xmlns:ds="http://schemas.openxmlformats.org/officeDocument/2006/customXml" ds:itemID="{E66E25BC-C510-4623-B877-8DA62481148D}"/>
</file>

<file path=customXml/itemProps3.xml><?xml version="1.0" encoding="utf-8"?>
<ds:datastoreItem xmlns:ds="http://schemas.openxmlformats.org/officeDocument/2006/customXml" ds:itemID="{C3825CD7-D611-439C-B474-5980DCB6302D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0x010100D3526C19D6CEB842BAE52E382A9837FB</vt:lpwstr>
  </property>
</Properties>
</file>